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8" r:id="rId10"/>
    <p:sldId id="269" r:id="rId11"/>
    <p:sldId id="270" r:id="rId12"/>
    <p:sldId id="271" r:id="rId13"/>
    <p:sldId id="266" r:id="rId14"/>
    <p:sldId id="267" r:id="rId15"/>
    <p:sldId id="274" r:id="rId16"/>
    <p:sldId id="275" r:id="rId17"/>
    <p:sldId id="272" r:id="rId18"/>
    <p:sldId id="273" r:id="rId19"/>
    <p:sldId id="261" r:id="rId20"/>
    <p:sldId id="262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712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710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7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67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2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279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61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753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624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98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3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0134870"/>
              </p:ext>
            </p:extLst>
          </p:nvPr>
        </p:nvGraphicFramePr>
        <p:xfrm>
          <a:off x="311700" y="3314343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programs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554" y="960507"/>
            <a:ext cx="3530410" cy="2344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781" y="960507"/>
            <a:ext cx="2309535" cy="23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54157705"/>
              </p:ext>
            </p:extLst>
          </p:nvPr>
        </p:nvGraphicFramePr>
        <p:xfrm>
          <a:off x="311700" y="3119965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an Error message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then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3972" y="960507"/>
            <a:ext cx="2264083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41278" y="1017725"/>
            <a:ext cx="2504341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5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56390428"/>
              </p:ext>
            </p:extLst>
          </p:nvPr>
        </p:nvGraphicFramePr>
        <p:xfrm>
          <a:off x="311700" y="3119965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invalid entry - prints an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number other then 1 or 2 – error message asks for entry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69741" y="960507"/>
            <a:ext cx="1752545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6119" y="1017725"/>
            <a:ext cx="2094659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5173"/>
            <a:ext cx="91440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9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74838803"/>
              </p:ext>
            </p:extLst>
          </p:nvPr>
        </p:nvGraphicFramePr>
        <p:xfrm>
          <a:off x="311700" y="3713112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Accepted blank and </a:t>
                      </a:r>
                      <a:r>
                        <a:rPr lang="en-AU" sz="1400"/>
                        <a:t>printed blank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7F10192-60DB-DB49-8F10-4B45F3F24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1327812"/>
            <a:ext cx="3717092" cy="238530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7194DAE-D1A2-E941-98C6-3882989DB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209" y="1173112"/>
            <a:ext cx="34036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7550" y="1225173"/>
            <a:ext cx="84889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1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81642350"/>
              </p:ext>
            </p:extLst>
          </p:nvPr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A black background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7EEC42C5-BB0B-0C43-982C-7C2FCB494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27179"/>
            <a:ext cx="3653718" cy="877841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9B988A8-4752-914D-B13F-120DFF045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354058"/>
            <a:ext cx="3653718" cy="131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12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9356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3324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F06FCC-3B4C-DC44-9B2E-3D32E319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32" y="1017725"/>
            <a:ext cx="7287135" cy="1778942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3882C5F-D59D-A946-A70A-5FE7F70BA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432" y="2851644"/>
            <a:ext cx="7287135" cy="22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353840860"/>
              </p:ext>
            </p:extLst>
          </p:nvPr>
        </p:nvGraphicFramePr>
        <p:xfrm>
          <a:off x="311700" y="361689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7ACC2F8-6A81-3E46-BCAC-4C4B98F7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50" y="1427022"/>
            <a:ext cx="3883994" cy="209832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76F6A4C-1246-B54A-831E-23CD6D3EE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771" y="2103005"/>
            <a:ext cx="4662179" cy="13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2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59774810"/>
              </p:ext>
            </p:extLst>
          </p:nvPr>
        </p:nvGraphicFramePr>
        <p:xfrm>
          <a:off x="311700" y="3522817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60507"/>
            <a:ext cx="3990913" cy="256231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45" y="2219207"/>
            <a:ext cx="3481555" cy="7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877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649</Words>
  <Application>Microsoft Macintosh PowerPoint</Application>
  <PresentationFormat>On-screen Show (16:9)</PresentationFormat>
  <Paragraphs>92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– Version 2 (?and screenshot)</vt:lpstr>
      <vt:lpstr>Component 2 – Version 3 (?and screenshot)</vt:lpstr>
      <vt:lpstr>Component 2 – Version 4 (?and screenshot)</vt:lpstr>
      <vt:lpstr>Component 2 – Version 5 (?and screenshot)</vt:lpstr>
      <vt:lpstr>Component 3 Pick up info(Trello screenshot)</vt:lpstr>
      <vt:lpstr>Component 3 version 1 - Test Plan (?and screenshot)</vt:lpstr>
      <vt:lpstr>Component 3 Pick up info v2(Trello screenshot)</vt:lpstr>
      <vt:lpstr>Component 3 version 2 - Test Plan (?and screenshot)</vt:lpstr>
      <vt:lpstr>Component 3 (Trello screenshot)</vt:lpstr>
      <vt:lpstr>Component 3 -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11</cp:revision>
  <dcterms:modified xsi:type="dcterms:W3CDTF">2022-02-20T23:42:13Z</dcterms:modified>
</cp:coreProperties>
</file>